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  <p:italic r:id="rId18"/>
      <p:boldItalic r:id="rId19"/>
    </p:embeddedFont>
    <p:embeddedFont>
      <p:font typeface="Comforta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omforta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3ad0472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3ad0472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4b690273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4b690273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4b690273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4b690273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4b690273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4b690273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4b690273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4b690273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4b690273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4b690273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fdb87b7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fdb87b7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Életem az online tanulás idején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Veres Fruzsina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hu"/>
              <a:t>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hu"/>
              <a:t> </a:t>
            </a:r>
            <a:endParaRPr b="1"/>
          </a:p>
        </p:txBody>
      </p:sp>
      <p:sp>
        <p:nvSpPr>
          <p:cNvPr id="63" name="Google Shape;63;p14"/>
          <p:cNvSpPr txBox="1"/>
          <p:nvPr/>
        </p:nvSpPr>
        <p:spPr>
          <a:xfrm>
            <a:off x="993050" y="562500"/>
            <a:ext cx="6697200" cy="4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" sz="1800" u="sng">
                <a:solidFill>
                  <a:schemeClr val="dk2"/>
                </a:solidFill>
                <a:highlight>
                  <a:srgbClr val="FF0000"/>
                </a:highlight>
              </a:rPr>
              <a:t>Nekem jól megy az online tanulás, jobb lenne az iskolába, de itt se olyan rossz.</a:t>
            </a:r>
            <a:endParaRPr b="1" sz="1800" u="sng">
              <a:solidFill>
                <a:schemeClr val="dk2"/>
              </a:solidFill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" sz="1800" u="sng">
                <a:solidFill>
                  <a:schemeClr val="dk2"/>
                </a:solidFill>
                <a:highlight>
                  <a:srgbClr val="FF0000"/>
                </a:highlight>
              </a:rPr>
              <a:t>Itt kicsit könnyebb mert olyan mintha több szabadidőm lenne, néha pedig    nehezebb.</a:t>
            </a:r>
            <a:endParaRPr b="1" sz="1800" u="sng">
              <a:solidFill>
                <a:schemeClr val="dk2"/>
              </a:solidFill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" sz="1800" u="sng">
                <a:solidFill>
                  <a:schemeClr val="dk2"/>
                </a:solidFill>
                <a:highlight>
                  <a:srgbClr val="FF0000"/>
                </a:highlight>
              </a:rPr>
              <a:t>Nehezebb így megtanulni sok mindent de kedves tanáraink segítenek sok mindenben, és ezért könnyebb.</a:t>
            </a:r>
            <a:endParaRPr b="1" u="sng">
              <a:highlight>
                <a:srgbClr val="FF0000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500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E7CC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111000" y="225050"/>
            <a:ext cx="48114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Az informatika a kedvencem az online tanulás alatt.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Mert könnyű a számítógépen dolgozni, és így megtanulom nagyrészt az informatikát.</a:t>
            </a:r>
            <a:endParaRPr b="1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75" y="1510925"/>
            <a:ext cx="4146924" cy="33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100" y="1042850"/>
            <a:ext cx="2743150" cy="38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328725" y="492925"/>
            <a:ext cx="61722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matekot kicsit nehéz így megérteni, de nekem van a világ legjobb matek tanárja, és így az is egyszerű. :D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Mindig van egy kis segítség, és így értek minden feladatot.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Itthon is sokat segítenek.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De sokkal jobb lenne már suliba járni….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04336">
            <a:off x="2299219" y="1895629"/>
            <a:ext cx="3967187" cy="2702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5CD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31219">
            <a:off x="2198714" y="715561"/>
            <a:ext cx="4478271" cy="3158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0519">
            <a:off x="826905" y="490750"/>
            <a:ext cx="2716739" cy="41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4572000" y="666725"/>
            <a:ext cx="32742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3000"/>
              <a:t>Egy kis poéén :D</a:t>
            </a:r>
            <a:endParaRPr b="1" sz="3000"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7275" y="1979225"/>
            <a:ext cx="3715307" cy="30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:pus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1107275" y="762000"/>
            <a:ext cx="34647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9327">
            <a:off x="4540507" y="777683"/>
            <a:ext cx="2935485" cy="391398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 rot="-631277">
            <a:off x="707245" y="1900184"/>
            <a:ext cx="3381147" cy="1025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2400"/>
              <a:t>A mindennapjaim…:)</a:t>
            </a:r>
            <a:endParaRPr b="1" sz="2400"/>
          </a:p>
        </p:txBody>
      </p:sp>
    </p:spTree>
  </p:cSld>
  <p:clrMapOvr>
    <a:masterClrMapping/>
  </p:clrMapOvr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 rot="-799859">
            <a:off x="1168011" y="653558"/>
            <a:ext cx="3546770" cy="685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" sz="1800">
                <a:latin typeface="Comfortaa"/>
                <a:ea typeface="Comfortaa"/>
                <a:cs typeface="Comfortaa"/>
                <a:sym typeface="Comfortaa"/>
              </a:rPr>
              <a:t>Ennyi lett volna, köszönöm a figyelmet :)</a:t>
            </a:r>
            <a:endParaRPr b="1" i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1263">
            <a:off x="4704150" y="1256425"/>
            <a:ext cx="3094524" cy="309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