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Nunito"/>
      <p:regular r:id="rId13"/>
      <p:bold r:id="rId14"/>
      <p:italic r:id="rId15"/>
      <p:boldItalic r:id="rId16"/>
    </p:embeddedFont>
    <p:embeddedFont>
      <p:font typeface="Maven Pro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italic.fntdata"/><Relationship Id="rId14" Type="http://schemas.openxmlformats.org/officeDocument/2006/relationships/font" Target="fonts/Nunito-bold.fntdata"/><Relationship Id="rId17" Type="http://schemas.openxmlformats.org/officeDocument/2006/relationships/font" Target="fonts/MavenPro-regular.fntdata"/><Relationship Id="rId16" Type="http://schemas.openxmlformats.org/officeDocument/2006/relationships/font" Target="fonts/Nuni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MavenPr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3ad0472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3ad0472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3bb51e24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3bb51e2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3bb51e248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3bb51e248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73bb51e248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73bb51e248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73bb51e248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73bb51e248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73bb51e248_0_2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73bb51e248_0_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4C2F4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637950" y="79066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>
                <a:latin typeface="Arial"/>
                <a:ea typeface="Arial"/>
                <a:cs typeface="Arial"/>
                <a:sym typeface="Arial"/>
              </a:rPr>
              <a:t>Életem az online tanulás idején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-346350" y="28400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                          </a:t>
            </a:r>
            <a:r>
              <a:rPr lang="hu" sz="2400"/>
              <a:t>   Szesze Zoé Kira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0E0E3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80800" y="506200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 sz="3600"/>
              <a:t>Kezdetek</a:t>
            </a:r>
            <a:endParaRPr sz="3600"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597875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 sz="3000"/>
              <a:t>Első nap minden osztály megkapta az osztályfőnöküktől a kurzuskódokat/gmaileket.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hu" sz="3000"/>
              <a:t>Regisztráltam magam minden tantárgyra-kurzusra</a:t>
            </a:r>
            <a:endParaRPr sz="3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0E0E3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396200" y="4710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 sz="3600"/>
              <a:t>Ismerkedés a felülettel</a:t>
            </a:r>
            <a:endParaRPr sz="3600"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1303800" y="1963175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hu" sz="2400"/>
              <a:t>Az elején kicsit nehezen ment , a feladatok leadása , a határidők betartása, de idővel ez is kialakult.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16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97" name="Google Shape;29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0E0E3"/>
        </a:solidFill>
      </p:bgPr>
    </p:bg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7"/>
          <p:cNvSpPr txBox="1"/>
          <p:nvPr>
            <p:ph type="title"/>
          </p:nvPr>
        </p:nvSpPr>
        <p:spPr>
          <a:xfrm>
            <a:off x="1303800" y="167400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 sz="3600"/>
              <a:t> Kapott támogatás, és segítség</a:t>
            </a:r>
            <a:endParaRPr sz="3600"/>
          </a:p>
        </p:txBody>
      </p:sp>
      <p:sp>
        <p:nvSpPr>
          <p:cNvPr id="303" name="Google Shape;303;p17"/>
          <p:cNvSpPr txBox="1"/>
          <p:nvPr>
            <p:ph idx="1" type="body"/>
          </p:nvPr>
        </p:nvSpPr>
        <p:spPr>
          <a:xfrm>
            <a:off x="1303800" y="11007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 sz="2400"/>
              <a:t>Tanárainktól bármikor, bármilyen felületen kapunk,  kérhetünk segítséget!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hu" sz="2400"/>
              <a:t>Szülőktől egyaránt, és bármikor használhatjuk az internet adta lehetőségeket is!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304" name="Google Shape;30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3600" y="3196400"/>
            <a:ext cx="4876800" cy="183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0E0E3"/>
        </a:solidFill>
      </p:bgPr>
    </p:bg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8"/>
          <p:cNvSpPr txBox="1"/>
          <p:nvPr>
            <p:ph type="title"/>
          </p:nvPr>
        </p:nvSpPr>
        <p:spPr>
          <a:xfrm>
            <a:off x="1303800" y="598575"/>
            <a:ext cx="7030500" cy="12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 sz="3600"/>
              <a:t>Odafigyelés, szorgalom és pontosság!</a:t>
            </a:r>
            <a:endParaRPr sz="3600"/>
          </a:p>
        </p:txBody>
      </p:sp>
      <p:sp>
        <p:nvSpPr>
          <p:cNvPr id="310" name="Google Shape;310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hu" sz="2400"/>
              <a:t>Ha ezekre odafigyelünk nem csak jobb jegyet de még szorgalom jegyeket is gyűjthetünk!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8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0E0E3"/>
        </a:solidFill>
      </p:bgPr>
    </p:bg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9"/>
          <p:cNvSpPr txBox="1"/>
          <p:nvPr>
            <p:ph type="title"/>
          </p:nvPr>
        </p:nvSpPr>
        <p:spPr>
          <a:xfrm>
            <a:off x="1180600" y="629400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          </a:t>
            </a:r>
            <a:r>
              <a:rPr lang="hu" sz="3600"/>
              <a:t> Köszönöm a figyelmet!</a:t>
            </a:r>
            <a:endParaRPr sz="3600"/>
          </a:p>
        </p:txBody>
      </p:sp>
      <p:pic>
        <p:nvPicPr>
          <p:cNvPr id="316" name="Google Shape;31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4574" y="1799375"/>
            <a:ext cx="5346751" cy="263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