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Nunit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Nunito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Nunito-italic.fntdata"/><Relationship Id="rId14" Type="http://schemas.openxmlformats.org/officeDocument/2006/relationships/font" Target="fonts/Nunito-bold.fntdata"/><Relationship Id="rId16" Type="http://schemas.openxmlformats.org/officeDocument/2006/relationships/font" Target="fonts/Nuni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3c6aee4e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73c6aee4e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454799d0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7454799d0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454799d0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7454799d0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454799d0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454799d0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454799d0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7454799d0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454799d05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7454799d0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Életem az online tanulás idején</a:t>
            </a:r>
            <a:endParaRPr/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Készítette: Magyar Boglárka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type="title"/>
          </p:nvPr>
        </p:nvSpPr>
        <p:spPr>
          <a:xfrm>
            <a:off x="311700" y="268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Mindennapjaim a karantén idején</a:t>
            </a:r>
            <a:endParaRPr/>
          </a:p>
        </p:txBody>
      </p:sp>
      <p:sp>
        <p:nvSpPr>
          <p:cNvPr id="135" name="Google Shape;135;p14"/>
          <p:cNvSpPr txBox="1"/>
          <p:nvPr>
            <p:ph idx="1" type="body"/>
          </p:nvPr>
        </p:nvSpPr>
        <p:spPr>
          <a:xfrm>
            <a:off x="311700" y="777625"/>
            <a:ext cx="8520600" cy="41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hu" sz="1600"/>
              <a:t>Kelés: 7:00.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hu" sz="1600"/>
              <a:t>Reggelizek, fogat mosok, fésülködök, felöltözök.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hu" sz="1600"/>
              <a:t>Bekapcsolom a számítógépet és megnézem az aznapi feladataimat, teendőimet a Google Classroom-ban.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hu" sz="1600"/>
              <a:t>Sorban nyitom meg és készítem el őket.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hu" sz="1600"/>
              <a:t>Ha egy feladathoz a füzetet vagy a könyvet kell használni, előveszem és megoldom a kért feladatokat.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hu" sz="1600"/>
              <a:t>Az elméleti részeket leírom a füzetbe.</a:t>
            </a:r>
            <a:endParaRPr sz="1600"/>
          </a:p>
        </p:txBody>
      </p:sp>
      <p:pic>
        <p:nvPicPr>
          <p:cNvPr id="136" name="Google Shape;13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1900" y="2571750"/>
            <a:ext cx="3693000" cy="218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/>
          <p:nvPr>
            <p:ph type="title"/>
          </p:nvPr>
        </p:nvSpPr>
        <p:spPr>
          <a:xfrm>
            <a:off x="311700" y="226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/>
              <a:t>Mindennapjaim a karantén idején II.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5"/>
          <p:cNvSpPr txBox="1"/>
          <p:nvPr>
            <p:ph idx="1" type="body"/>
          </p:nvPr>
        </p:nvSpPr>
        <p:spPr>
          <a:xfrm>
            <a:off x="311700" y="7533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hu" sz="1600"/>
              <a:t>Az online feladatokat megoldom és három elküldése lehetőség közül választok, melyek a következők: </a:t>
            </a:r>
            <a:endParaRPr sz="1600"/>
          </a:p>
          <a:p>
            <a:pPr indent="-330200" lvl="1" marL="13716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hu" sz="1600"/>
              <a:t>1. Gmail-en keresztül e-mail formájában csatolmányként (esetleg képernyőképként) </a:t>
            </a:r>
            <a:endParaRPr sz="1600"/>
          </a:p>
          <a:p>
            <a:pPr indent="-330200" lvl="1" marL="13716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hu" sz="1600"/>
              <a:t>2. A Google Classroom leadás pontján </a:t>
            </a:r>
            <a:endParaRPr sz="1600"/>
          </a:p>
          <a:p>
            <a:pPr indent="-330200" lvl="1" marL="13716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hu" sz="1600"/>
              <a:t>3. Messenger segítségével fényképként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hu" sz="1600"/>
              <a:t>Ha minden feladattal készen vagyok, megebédelek és egy kicsit kimegyek a friss levegőre.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hu" sz="1600"/>
              <a:t>Délután pedig megtanulom az elméletet.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143" name="Google Shape;14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5625" y="2571750"/>
            <a:ext cx="3802725" cy="20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"/>
          <p:cNvSpPr txBox="1"/>
          <p:nvPr>
            <p:ph type="title"/>
          </p:nvPr>
        </p:nvSpPr>
        <p:spPr>
          <a:xfrm>
            <a:off x="311700" y="232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Az online tanulás előnyei</a:t>
            </a:r>
            <a:endParaRPr/>
          </a:p>
        </p:txBody>
      </p:sp>
      <p:sp>
        <p:nvSpPr>
          <p:cNvPr id="149" name="Google Shape;149;p16"/>
          <p:cNvSpPr txBox="1"/>
          <p:nvPr>
            <p:ph idx="1" type="body"/>
          </p:nvPr>
        </p:nvSpPr>
        <p:spPr>
          <a:xfrm>
            <a:off x="311700" y="7455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hu"/>
              <a:t>I</a:t>
            </a:r>
            <a:r>
              <a:rPr lang="hu" sz="1600"/>
              <a:t>tthon vagyok a családommal.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hu" sz="1600"/>
              <a:t>Magamnak osztom be az időmet és, hogy melyik </a:t>
            </a:r>
            <a:r>
              <a:rPr lang="hu" sz="1600"/>
              <a:t>anyagrészre</a:t>
            </a:r>
            <a:r>
              <a:rPr lang="hu" sz="1600"/>
              <a:t> mennyi időt szánok.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hu" sz="1600"/>
              <a:t>Tanulás közben bármikor felállhatok inni, enni vagy pihenni.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hu" sz="1600"/>
              <a:t>Nem kell minden nap buszoznom az iskolába.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hu" sz="1600"/>
              <a:t>Segítséget kérhetek a családtagjaimtól, ha valamit nem értek.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hu" sz="1600"/>
              <a:t>Megtanultam használni az online tanuláshoz szükséges programokat, eszközöket.</a:t>
            </a:r>
            <a:endParaRPr sz="1600"/>
          </a:p>
        </p:txBody>
      </p:sp>
      <p:pic>
        <p:nvPicPr>
          <p:cNvPr id="150" name="Google Shape;15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3700" y="2533975"/>
            <a:ext cx="3436599" cy="216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 txBox="1"/>
          <p:nvPr>
            <p:ph type="title"/>
          </p:nvPr>
        </p:nvSpPr>
        <p:spPr>
          <a:xfrm>
            <a:off x="311700" y="196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Az online tanulás hátrányai</a:t>
            </a:r>
            <a:endParaRPr/>
          </a:p>
        </p:txBody>
      </p:sp>
      <p:sp>
        <p:nvSpPr>
          <p:cNvPr id="156" name="Google Shape;156;p17"/>
          <p:cNvSpPr txBox="1"/>
          <p:nvPr>
            <p:ph idx="1" type="body"/>
          </p:nvPr>
        </p:nvSpPr>
        <p:spPr>
          <a:xfrm>
            <a:off x="311700" y="7270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hu" sz="1600"/>
              <a:t>Nem lehetek az iskolában a barátaimmal.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hu" sz="1600"/>
              <a:t>Ha valamit nem értek és a családtagjaim sem tudnak benne segíteni nem tudok úgy segítséget kérni a tanáraimtól, mint az iskolában.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hu" sz="1600"/>
              <a:t>Hiányzik, hogy előben elmagyarázzák például a matematikát, amit nem könnyű itthon, egyedül megértenem.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hu" sz="1600"/>
              <a:t>Unalmasabb egyedül tanulni, mint az osztálytársaimmal az iskolában.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hu" sz="1600"/>
              <a:t>Rossz, hogy nem mehetünk sehova sem.</a:t>
            </a:r>
            <a:endParaRPr sz="1600"/>
          </a:p>
        </p:txBody>
      </p:sp>
      <p:pic>
        <p:nvPicPr>
          <p:cNvPr id="157" name="Google Shape;15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2150" y="2738650"/>
            <a:ext cx="3879700" cy="204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 txBox="1"/>
          <p:nvPr>
            <p:ph type="title"/>
          </p:nvPr>
        </p:nvSpPr>
        <p:spPr>
          <a:xfrm>
            <a:off x="311700" y="293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Vélemény</a:t>
            </a:r>
            <a:endParaRPr/>
          </a:p>
        </p:txBody>
      </p:sp>
      <p:sp>
        <p:nvSpPr>
          <p:cNvPr id="163" name="Google Shape;163;p18"/>
          <p:cNvSpPr txBox="1"/>
          <p:nvPr>
            <p:ph idx="1" type="body"/>
          </p:nvPr>
        </p:nvSpPr>
        <p:spPr>
          <a:xfrm>
            <a:off x="311700" y="9704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hu" sz="1600"/>
              <a:t>Nem örülnék neki, ha a jövőben így kellene tanulni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hu" sz="1600"/>
              <a:t>Remélem minél hamarabb újra járhatunk iskolába úgy, hogy nem kell félnünk ettől a betegségtől.</a:t>
            </a:r>
            <a:endParaRPr sz="1600"/>
          </a:p>
        </p:txBody>
      </p:sp>
      <p:pic>
        <p:nvPicPr>
          <p:cNvPr id="164" name="Google Shape;16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3288" y="1835875"/>
            <a:ext cx="4757425" cy="267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/>
          <p:cNvSpPr txBox="1"/>
          <p:nvPr>
            <p:ph type="title"/>
          </p:nvPr>
        </p:nvSpPr>
        <p:spPr>
          <a:xfrm>
            <a:off x="311700" y="2285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Köszönöm a figyelmet!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