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 Slab"/>
      <p:regular r:id="rId12"/>
      <p:bold r:id="rId13"/>
    </p:embeddedFont>
    <p:embeddedFont>
      <p:font typeface="Robo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Slab-bold.fntdata"/><Relationship Id="rId12" Type="http://schemas.openxmlformats.org/officeDocument/2006/relationships/font" Target="fonts/RobotoSlab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52e0c5185a_0_5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52e0c5185a_0_5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52e0c5185a_0_5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52e0c5185a_0_5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2e0c5185a_0_5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2e0c5185a_0_5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2e0c5185a_0_5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2e0c5185a_0_5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52e0c5185a_0_5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52e0c5185a_0_5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7.png"/><Relationship Id="rId6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775552" y="1180275"/>
            <a:ext cx="5783400" cy="14574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hu" u="sng">
                <a:highlight>
                  <a:srgbClr val="FF0000"/>
                </a:highlight>
              </a:rPr>
              <a:t>Online tanulás menete</a:t>
            </a:r>
            <a:endParaRPr b="1" i="1" u="sng">
              <a:highlight>
                <a:srgbClr val="FF0000"/>
              </a:highlight>
            </a:endParaRPr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28352" y="2945575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hu" u="sng"/>
              <a:t>By: Horváth Gábor</a:t>
            </a:r>
            <a:endParaRPr b="1" i="1" u="sng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hu" u="sng">
                <a:highlight>
                  <a:srgbClr val="FF0000"/>
                </a:highlight>
              </a:rPr>
              <a:t>Felkelés és géphez ülés</a:t>
            </a:r>
            <a:endParaRPr b="1" i="1" u="sng">
              <a:highlight>
                <a:srgbClr val="FF0000"/>
              </a:highlight>
            </a:endParaRPr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431200" y="1481149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hu"/>
              <a:t>Reggel felkelek megnézem a telefonon hogy jött valami a krétába vagy a tanteremben! Azután géphez ülök.</a:t>
            </a:r>
            <a:br>
              <a:rPr lang="hu"/>
            </a:br>
            <a:endParaRPr/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73325" y="2394775"/>
            <a:ext cx="1956975" cy="1956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01898" y="2238025"/>
            <a:ext cx="2433200" cy="240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14:flip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hu" u="sng">
                <a:highlight>
                  <a:srgbClr val="FF0000"/>
                </a:highlight>
              </a:rPr>
              <a:t>Amikor megérkeznek a házi feladatok</a:t>
            </a:r>
            <a:endParaRPr b="1" i="1" u="sng">
              <a:highlight>
                <a:srgbClr val="FF0000"/>
              </a:highlight>
            </a:endParaRPr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3000">
                <a:latin typeface="Roboto Slab"/>
                <a:ea typeface="Roboto Slab"/>
                <a:cs typeface="Roboto Slab"/>
                <a:sym typeface="Roboto Slab"/>
              </a:rPr>
              <a:t>Amikor megérkeznek a házi feladatok eggyesével kezdek hozzá mindenhez! felírom először amik határidősök, azokat csinálom meg először, próbálok minden órára “megérkezni” </a:t>
            </a:r>
            <a:endParaRPr sz="3000"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31925" y="3456725"/>
            <a:ext cx="1622700" cy="162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41325" y="3524275"/>
            <a:ext cx="1555150" cy="1555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hu" u="sng">
                <a:highlight>
                  <a:srgbClr val="FF0000"/>
                </a:highlight>
              </a:rPr>
              <a:t>Ha nem tudok egy házit</a:t>
            </a:r>
            <a:endParaRPr b="1" i="1" u="sng">
              <a:highlight>
                <a:srgbClr val="FF0000"/>
              </a:highlight>
            </a:endParaRPr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hu"/>
              <a:t>Ha nem tudok egy házit akkor barátaimtól vagy családtagogtól szoktam segítséget kérni! Sokszor discord hívásba szoktunk beszélni tanulás közbe!</a:t>
            </a:r>
            <a:br>
              <a:rPr lang="hu"/>
            </a:br>
            <a:r>
              <a:rPr lang="hu"/>
              <a:t>A discord szerver szerintem nagyon jó ötlet volt! :) </a:t>
            </a:r>
            <a:br>
              <a:rPr lang="hu"/>
            </a:br>
            <a:endParaRPr/>
          </a:p>
        </p:txBody>
      </p:sp>
      <p:pic>
        <p:nvPicPr>
          <p:cNvPr id="87" name="Google Shape;8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65675" y="2312000"/>
            <a:ext cx="2369125" cy="236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14:gallery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hu" u="sng">
                <a:highlight>
                  <a:srgbClr val="FF0000"/>
                </a:highlight>
              </a:rPr>
              <a:t>amikor készen vagyok minden házival</a:t>
            </a:r>
            <a:endParaRPr b="1" i="1" u="sng">
              <a:highlight>
                <a:srgbClr val="FF0000"/>
              </a:highlight>
            </a:endParaRPr>
          </a:p>
        </p:txBody>
      </p:sp>
      <p:sp>
        <p:nvSpPr>
          <p:cNvPr id="93" name="Google Shape;93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hu"/>
              <a:t>Ha készen vagyok egy házi feladattal akkor a bepótolandókat szoktam csinálgatni, és utánna megtanulom az anyagot! </a:t>
            </a:r>
            <a:endParaRPr/>
          </a:p>
        </p:txBody>
      </p:sp>
      <p:pic>
        <p:nvPicPr>
          <p:cNvPr id="94" name="Google Shape;9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25325" y="1930975"/>
            <a:ext cx="19050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type="title"/>
          </p:nvPr>
        </p:nvSpPr>
        <p:spPr>
          <a:xfrm>
            <a:off x="275325" y="17742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hu" u="sng">
                <a:highlight>
                  <a:srgbClr val="FF0000"/>
                </a:highlight>
              </a:rPr>
              <a:t>Köszönöm a figyelmet! :) </a:t>
            </a:r>
            <a:endParaRPr b="1" i="1" u="sng">
              <a:highlight>
                <a:srgbClr val="FF0000"/>
              </a:highlight>
            </a:endParaRPr>
          </a:p>
        </p:txBody>
      </p:sp>
      <p:pic>
        <p:nvPicPr>
          <p:cNvPr id="100" name="Google Shape;10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7000" y="2846525"/>
            <a:ext cx="3810000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40400" y="2379800"/>
            <a:ext cx="2362200" cy="236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68225" y="2460325"/>
            <a:ext cx="2362200" cy="236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629248" y="426175"/>
            <a:ext cx="1435250" cy="1494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14:prism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