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3ad04725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3ad04725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4a881df7a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4a881df7a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4a881df7a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4a881df7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4a881df7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4a881df7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4a881df7a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4a881df7a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4a881df7a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4a881df7a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4caca687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74caca687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Relationship Id="rId4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                           Andrejcsik Panna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5A6BD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thinThick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2400"/>
              <a:t>Reggel 7-8 között felkelek és összekészülök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hu" sz="2400"/>
              <a:t>a napra. A reggel nagyon nehezen indul be.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hu" sz="2400"/>
              <a:t>                </a:t>
            </a:r>
            <a:endParaRPr sz="2400"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3575" y="1017725"/>
            <a:ext cx="2431800" cy="3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2394" y="2571750"/>
            <a:ext cx="1206600" cy="200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2CC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 sz="2400"/>
              <a:t>Miután elvégeztem a reggeli rutinomat bekapcsolom a laptopot és várom a feladatokat.</a:t>
            </a:r>
            <a:endParaRPr sz="2400"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7400" y="1763125"/>
            <a:ext cx="3233700" cy="32337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570025" y="2981825"/>
            <a:ext cx="42819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3447" y="2233572"/>
            <a:ext cx="4148560" cy="2763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9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9FC5E8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2400"/>
              <a:t>Először a matekot kapjuk meg általába, majd a többi tárgyat.</a:t>
            </a:r>
            <a:endParaRPr sz="24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hu" sz="3600"/>
              <a:t>2</a:t>
            </a:r>
            <a:r>
              <a:rPr lang="hu" sz="2400"/>
              <a:t>       </a:t>
            </a:r>
            <a:r>
              <a:rPr lang="hu" sz="3600"/>
              <a:t>8</a:t>
            </a:r>
            <a:r>
              <a:rPr lang="hu" sz="2400"/>
              <a:t>           </a:t>
            </a:r>
            <a:r>
              <a:rPr lang="hu" sz="3600"/>
              <a:t>10</a:t>
            </a:r>
            <a:endParaRPr sz="3600"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hu" sz="2400"/>
              <a:t>              </a:t>
            </a:r>
            <a:endParaRPr sz="2400"/>
          </a:p>
        </p:txBody>
      </p:sp>
      <p:sp>
        <p:nvSpPr>
          <p:cNvPr id="79" name="Google Shape;79;p16"/>
          <p:cNvSpPr/>
          <p:nvPr/>
        </p:nvSpPr>
        <p:spPr>
          <a:xfrm>
            <a:off x="636325" y="1802775"/>
            <a:ext cx="556800" cy="572700"/>
          </a:xfrm>
          <a:prstGeom prst="mathPlus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6"/>
          <p:cNvSpPr/>
          <p:nvPr/>
        </p:nvSpPr>
        <p:spPr>
          <a:xfrm>
            <a:off x="1537750" y="1924875"/>
            <a:ext cx="715800" cy="450600"/>
          </a:xfrm>
          <a:prstGeom prst="mathEqual">
            <a:avLst>
              <a:gd fmla="val 23520" name="adj1"/>
              <a:gd fmla="val 1176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1" name="Google Shape;8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68951" y="1749025"/>
            <a:ext cx="1970850" cy="258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86350" y="1510350"/>
            <a:ext cx="6290100" cy="413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 sz="2400"/>
              <a:t>Az időmet úgy osztom be, hogy ha egy tárgyal végzek mindig hagyok 5 perc szünetet míg elnem kezdem a másikat. Ilyenkor telefonozok, tvzek vagy kimegyek a levegőre. </a:t>
            </a:r>
            <a:endParaRPr sz="2400"/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79125" y="1325650"/>
            <a:ext cx="2387650" cy="358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76750" y="3288540"/>
            <a:ext cx="2387650" cy="17856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9CB9C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444275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 sz="2400"/>
              <a:t>Általába 10-11 között már készen vagyok mindennel de néha nagyon el is tudom húzni.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hu" sz="2400"/>
              <a:t>Mindig jegyzetelek nehogy </a:t>
            </a:r>
            <a:endParaRPr sz="2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hu" sz="2400"/>
              <a:t>elfelejtsek valamit.</a:t>
            </a:r>
            <a:endParaRPr sz="2400"/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25646" y="1561225"/>
            <a:ext cx="1764200" cy="280015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384425" y="115330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8" name="Google Shape;98;p18"/>
          <p:cNvCxnSpPr/>
          <p:nvPr/>
        </p:nvCxnSpPr>
        <p:spPr>
          <a:xfrm flipH="1">
            <a:off x="384425" y="1231350"/>
            <a:ext cx="13200" cy="345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8"/>
          <p:cNvCxnSpPr/>
          <p:nvPr/>
        </p:nvCxnSpPr>
        <p:spPr>
          <a:xfrm flipH="1" rot="10800000">
            <a:off x="410950" y="1087075"/>
            <a:ext cx="8497500" cy="1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8"/>
          <p:cNvCxnSpPr/>
          <p:nvPr/>
        </p:nvCxnSpPr>
        <p:spPr>
          <a:xfrm>
            <a:off x="410950" y="1113550"/>
            <a:ext cx="0" cy="371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8"/>
          <p:cNvCxnSpPr/>
          <p:nvPr/>
        </p:nvCxnSpPr>
        <p:spPr>
          <a:xfrm>
            <a:off x="397700" y="4692775"/>
            <a:ext cx="8364900" cy="1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8"/>
          <p:cNvCxnSpPr/>
          <p:nvPr/>
        </p:nvCxnSpPr>
        <p:spPr>
          <a:xfrm>
            <a:off x="8948100" y="1113550"/>
            <a:ext cx="0" cy="3552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8"/>
          <p:cNvCxnSpPr/>
          <p:nvPr/>
        </p:nvCxnSpPr>
        <p:spPr>
          <a:xfrm flipH="1" rot="10800000">
            <a:off x="8497375" y="4679400"/>
            <a:ext cx="570000" cy="39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A9999"/>
        </a:solid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 sz="2400"/>
              <a:t>Mikor elvégeztem mindent és kész lettem mindennel akkor nincs más hátra, hogy megnézzem van e valami elmaradásom másnapra.Utánna már csak pihenek elpakolok és felkészülök a következő napra.</a:t>
            </a:r>
            <a:endParaRPr sz="2400"/>
          </a:p>
        </p:txBody>
      </p:sp>
      <p:pic>
        <p:nvPicPr>
          <p:cNvPr id="110" name="Google Shape;1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5521" y="2571746"/>
            <a:ext cx="3570925" cy="237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D9D2E9"/>
        </a:solidFill>
      </p:bgPr>
    </p:bg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Életem az online tanulás idején</a:t>
            </a:r>
            <a:endParaRPr/>
          </a:p>
        </p:txBody>
      </p:sp>
      <p:sp>
        <p:nvSpPr>
          <p:cNvPr id="116" name="Google Shape;116;p20"/>
          <p:cNvSpPr txBox="1"/>
          <p:nvPr>
            <p:ph idx="1" type="body"/>
          </p:nvPr>
        </p:nvSpPr>
        <p:spPr>
          <a:xfrm>
            <a:off x="311700" y="2703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 sz="3000"/>
              <a:t>Köszönöm a figyelmet</a:t>
            </a:r>
            <a:endParaRPr sz="3000"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06863" y="1202163"/>
            <a:ext cx="2752725" cy="3667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