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6DB81-4CD0-70DB-C62A-20D1F335391E}" v="1862" dt="2020-05-11T09:01:47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Madarak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fák</a:t>
            </a:r>
            <a:r>
              <a:rPr lang="en-US" dirty="0"/>
              <a:t> </a:t>
            </a:r>
            <a:r>
              <a:rPr lang="en-US" dirty="0" err="1"/>
              <a:t>napja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 err="1"/>
              <a:t>Készítette</a:t>
            </a:r>
            <a:r>
              <a:rPr lang="en-US" dirty="0"/>
              <a:t>: </a:t>
            </a:r>
            <a:r>
              <a:rPr lang="en-US" dirty="0" err="1"/>
              <a:t>Dancsó</a:t>
            </a:r>
            <a:r>
              <a:rPr lang="en-US" dirty="0"/>
              <a:t> Angelika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BEDE9E34-90CF-4FA9-B56F-B1F9420F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hu-HU" dirty="0"/>
              <a:t>Madarak és fák napja május 10.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946DD6-4C05-4CE9-9D71-088CAA51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1900"/>
              <a:t>1902-ben Párizsban európai országok </a:t>
            </a:r>
            <a:r>
              <a:rPr lang="hu-HU" sz="1900" err="1"/>
              <a:t>egyzséget</a:t>
            </a:r>
            <a:r>
              <a:rPr lang="hu-HU" sz="1900"/>
              <a:t> kötöttek hasznos szárnyasok védelmében érdekében. Az 1906 évi I. </a:t>
            </a:r>
            <a:r>
              <a:rPr lang="hu-HU" sz="1900" err="1"/>
              <a:t>törvényeikk</a:t>
            </a:r>
            <a:r>
              <a:rPr lang="hu-HU" sz="1900"/>
              <a:t> szerint minden év májusában egy napot az iskolánkban arra kell szentelni, hogy megismertessék  a diákokkal a hasznos madarakat. A világon először Chernel István a </a:t>
            </a:r>
            <a:r>
              <a:rPr lang="hu-HU" sz="1900" err="1"/>
              <a:t>itológus</a:t>
            </a:r>
            <a:r>
              <a:rPr lang="hu-HU" sz="1900"/>
              <a:t> szervezte meg 1902 </a:t>
            </a:r>
            <a:r>
              <a:rPr lang="hu-HU" sz="1900" err="1"/>
              <a:t>ben</a:t>
            </a:r>
            <a:r>
              <a:rPr lang="hu-HU" sz="1900"/>
              <a:t> hazánkban.</a:t>
            </a:r>
          </a:p>
        </p:txBody>
      </p:sp>
      <p:pic>
        <p:nvPicPr>
          <p:cNvPr id="4" name="Kép 4" descr="A képen madár, kicsi, állat, fekete látható&#10;&#10;A leírás teljesen megbízható">
            <a:extLst>
              <a:ext uri="{FF2B5EF4-FFF2-40B4-BE49-F238E27FC236}">
                <a16:creationId xmlns:a16="http://schemas.microsoft.com/office/drawing/2014/main" id="{AC03AE16-723E-4816-88D2-8C710D39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840049"/>
            <a:ext cx="4960442" cy="2591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6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87ADA5-37DC-42DD-988F-4E86C9FD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u-HU" dirty="0"/>
              <a:t>Madarak és fák napja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34D4B-23C6-4FAC-8A29-0D5B2C04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hu-HU" dirty="0"/>
              <a:t>E nap megemlékezéseink , rendezvényeink a lakosság különös az ifjúság természet védelme iránti </a:t>
            </a:r>
            <a:r>
              <a:rPr lang="hu-HU" dirty="0" err="1"/>
              <a:t>elkötteleséget</a:t>
            </a:r>
            <a:r>
              <a:rPr lang="hu-HU" dirty="0"/>
              <a:t> kell szolgálnia. A hasznos madarak védelme a madarak etetésével kezdődik megfigyelésükkel folytatódik.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ép 4">
            <a:extLst>
              <a:ext uri="{FF2B5EF4-FFF2-40B4-BE49-F238E27FC236}">
                <a16:creationId xmlns:a16="http://schemas.microsoft.com/office/drawing/2014/main" id="{8C081344-641F-4363-8D26-72E0E2D1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73" y="2174242"/>
            <a:ext cx="3905439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A2745C-32B4-412B-82C6-08CA0D7B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Madarak és fák védelme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8ABB8E-397A-44FD-A2BD-E62CA16CC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balatonfüredi parkban például majdnem minden fát nevezetes emberek ültették, amire a fák tövénél emléktáblák emlékeztetnek. Mivel a fák </a:t>
            </a:r>
            <a:r>
              <a:rPr lang="hu-HU" dirty="0" err="1"/>
              <a:t>éltekora</a:t>
            </a:r>
            <a:r>
              <a:rPr lang="hu-HU" dirty="0"/>
              <a:t> </a:t>
            </a:r>
            <a:r>
              <a:rPr lang="hu-HU" dirty="0" err="1"/>
              <a:t>általban</a:t>
            </a:r>
            <a:r>
              <a:rPr lang="hu-HU" dirty="0"/>
              <a:t> meghaladthaja az emberét , és a fák </a:t>
            </a:r>
            <a:r>
              <a:rPr lang="hu-HU" dirty="0" err="1"/>
              <a:t>holtukban</a:t>
            </a:r>
            <a:r>
              <a:rPr lang="hu-HU" dirty="0"/>
              <a:t> is , </a:t>
            </a:r>
            <a:r>
              <a:rPr lang="hu-HU" dirty="0" err="1"/>
              <a:t>holtuk</a:t>
            </a:r>
            <a:r>
              <a:rPr lang="hu-HU" dirty="0"/>
              <a:t> után is szolgálhatják  a </a:t>
            </a:r>
            <a:r>
              <a:rPr lang="hu-HU" dirty="0" err="1"/>
              <a:t>masik</a:t>
            </a:r>
            <a:r>
              <a:rPr lang="hu-HU" dirty="0"/>
              <a:t> embert , az emberek </a:t>
            </a:r>
            <a:r>
              <a:rPr lang="hu-HU" dirty="0" err="1"/>
              <a:t>megelékszenek</a:t>
            </a:r>
            <a:r>
              <a:rPr lang="hu-HU" dirty="0"/>
              <a:t> , azzal ha életük során csak néhány fát ültetnek, </a:t>
            </a:r>
            <a:r>
              <a:rPr lang="hu-HU" dirty="0" err="1"/>
              <a:t>hohy</a:t>
            </a:r>
            <a:r>
              <a:rPr lang="hu-HU" dirty="0"/>
              <a:t> azzal is hagyjanak jelet maguk után .</a:t>
            </a:r>
          </a:p>
        </p:txBody>
      </p:sp>
    </p:spTree>
    <p:extLst>
      <p:ext uri="{BB962C8B-B14F-4D97-AF65-F5344CB8AC3E}">
        <p14:creationId xmlns:p14="http://schemas.microsoft.com/office/powerpoint/2010/main" val="132042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B5D743-7FE2-4D3A-BA8D-A541E833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Madarak és fák napja 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491DE7-C6AF-4E5E-8A6A-7C1C2D6ED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május 10-e alkalmából környezetvédelmi rendezvényeket rendeznek. Így növelik e nap </a:t>
            </a:r>
            <a:r>
              <a:rPr lang="hu-HU" dirty="0" err="1"/>
              <a:t>népszerüségét</a:t>
            </a:r>
            <a:r>
              <a:rPr lang="hu-HU" dirty="0"/>
              <a:t> és ezzel egyben a madarak és a fák védelmére is felhívják  </a:t>
            </a:r>
            <a:r>
              <a:rPr lang="hu-HU" dirty="0" err="1"/>
              <a:t>afigyelmet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30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E565B3-E6C6-48BF-AC5A-D4FB510F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…........Véd a környezeted.........</a:t>
            </a:r>
          </a:p>
        </p:txBody>
      </p:sp>
    </p:spTree>
    <p:extLst>
      <p:ext uri="{BB962C8B-B14F-4D97-AF65-F5344CB8AC3E}">
        <p14:creationId xmlns:p14="http://schemas.microsoft.com/office/powerpoint/2010/main" val="18778102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Szélesvásznú</PresentationFormat>
  <Paragraphs>0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Gallery</vt:lpstr>
      <vt:lpstr>Madarak és fák napja</vt:lpstr>
      <vt:lpstr>Madarak és fák napja május 10.</vt:lpstr>
      <vt:lpstr>Madarak és fák napja</vt:lpstr>
      <vt:lpstr>Madarak és fák védelme</vt:lpstr>
      <vt:lpstr>Madarak és fák napja </vt:lpstr>
      <vt:lpstr>…........Véd a környezeted.........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268</cp:revision>
  <dcterms:created xsi:type="dcterms:W3CDTF">2020-05-11T08:34:37Z</dcterms:created>
  <dcterms:modified xsi:type="dcterms:W3CDTF">2020-05-11T09:21:54Z</dcterms:modified>
</cp:coreProperties>
</file>