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Kossuth hét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A Nyárády András Általános Iskola Kossuth Lajos Tagiskolájának projektje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03634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Történelmi vetélkedő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1514042"/>
            <a:ext cx="5175249" cy="388143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413" y="0"/>
            <a:ext cx="5394036" cy="404552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46" y="3874654"/>
            <a:ext cx="3645285" cy="273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64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Kézművesség</a:t>
            </a:r>
            <a:br>
              <a:rPr lang="hu-HU" dirty="0" smtClean="0"/>
            </a:b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40" y="1270000"/>
            <a:ext cx="5175249" cy="388143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648" y="120072"/>
            <a:ext cx="2209113" cy="38608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98579" y="3085742"/>
            <a:ext cx="2489921" cy="442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80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Pilvax kávéház</a:t>
            </a:r>
            <a:br>
              <a:rPr lang="hu-HU" dirty="0" smtClean="0"/>
            </a:b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89" y="1930400"/>
            <a:ext cx="3665411" cy="4887216"/>
          </a:xfr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257" y="92364"/>
            <a:ext cx="3643745" cy="485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37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2509" y="267855"/>
            <a:ext cx="8941493" cy="1662545"/>
          </a:xfrm>
        </p:spPr>
        <p:txBody>
          <a:bodyPr/>
          <a:lstStyle/>
          <a:p>
            <a:r>
              <a:rPr lang="hu-HU" dirty="0" smtClean="0"/>
              <a:t>Ünnepség, zárás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8552"/>
            <a:ext cx="5758509" cy="4086223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695" y="-1"/>
            <a:ext cx="3522133" cy="26416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828" y="-1"/>
            <a:ext cx="4163482" cy="312261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509" y="2641599"/>
            <a:ext cx="6433491" cy="419864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0923"/>
            <a:ext cx="5758509" cy="297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84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hagyomány eredete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Intézményünk 2005-ben vette fel a Kossuth Lajos Általános Iskola nevet</a:t>
            </a:r>
          </a:p>
          <a:p>
            <a:r>
              <a:rPr lang="hu-HU" dirty="0" err="1" smtClean="0"/>
              <a:t>Rizner</a:t>
            </a:r>
            <a:r>
              <a:rPr lang="hu-HU" dirty="0" smtClean="0"/>
              <a:t> József akkori iskolaigazgató nagyszabású névadó rendezvényt szervezett március 15-re, innen indult a Kossuth napok hagyománya</a:t>
            </a:r>
          </a:p>
          <a:p>
            <a:r>
              <a:rPr lang="hu-HU" dirty="0" smtClean="0"/>
              <a:t>A Kossuth napok minden évben a március 15-t megelőző héten kerül megrendezésre</a:t>
            </a:r>
          </a:p>
          <a:p>
            <a:r>
              <a:rPr lang="hu-HU" dirty="0" smtClean="0"/>
              <a:t>Szellemi és sportvetélkedők, tematikus foglalkozások és bemutatók zajlanak tanítási órák után</a:t>
            </a:r>
          </a:p>
          <a:p>
            <a:r>
              <a:rPr lang="hu-HU" dirty="0" smtClean="0"/>
              <a:t>A versenyeken, vetélkedőkön tárgynyereményekért folyik a küzdelem</a:t>
            </a:r>
          </a:p>
          <a:p>
            <a:r>
              <a:rPr lang="hu-HU" dirty="0" smtClean="0"/>
              <a:t>Intézményünk létrehozott egy saját pénzt, a Kossuth-bankót. Minden eseményen bankókat lehet gyűjteni, amit a projekt zárásakor megtartandó Pilvax kávéházban lehet elkölteni.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55" y="-1"/>
            <a:ext cx="3694545" cy="277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21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Tervezés fázisa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Az augusztusban készülő munkatervben lefektetjük a Kossuth napok szervezőit.</a:t>
            </a:r>
          </a:p>
          <a:p>
            <a:r>
              <a:rPr lang="hu-HU" dirty="0" smtClean="0"/>
              <a:t>A szervezők a „rendezvényes” füzet segítségével meghatározzák az anyag és eszközigényeket</a:t>
            </a:r>
          </a:p>
          <a:p>
            <a:r>
              <a:rPr lang="hu-HU" dirty="0" smtClean="0"/>
              <a:t>Források, támogatások felkutatása</a:t>
            </a:r>
          </a:p>
          <a:p>
            <a:r>
              <a:rPr lang="hu-HU" dirty="0" smtClean="0"/>
              <a:t>Minden évben két pedagógus végzi a szervezési feladatokat, de minden dolgozó aktívan részt vesz a programok szervezésében és lebonyolításában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87600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arculat kialakítása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4" y="1375497"/>
            <a:ext cx="3578297" cy="2683723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55" y="120073"/>
            <a:ext cx="4285673" cy="321425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946" y="3735070"/>
            <a:ext cx="5624945" cy="224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83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94061" y="521134"/>
            <a:ext cx="8596668" cy="1320800"/>
          </a:xfrm>
        </p:spPr>
        <p:txBody>
          <a:bodyPr/>
          <a:lstStyle/>
          <a:p>
            <a:r>
              <a:rPr lang="hu-HU" dirty="0" err="1" smtClean="0"/>
              <a:t>Ráhangolódás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-384848" y="1181534"/>
            <a:ext cx="8596668" cy="3880773"/>
          </a:xfrm>
        </p:spPr>
        <p:txBody>
          <a:bodyPr/>
          <a:lstStyle/>
          <a:p>
            <a:r>
              <a:rPr lang="hu-HU" smtClean="0"/>
              <a:t>Varga </a:t>
            </a:r>
            <a:r>
              <a:rPr lang="hu-HU" dirty="0" smtClean="0"/>
              <a:t>Gábor őrnagy, a Gömöri Lovas-és hagyományőrőz egyesület tagja </a:t>
            </a:r>
            <a:r>
              <a:rPr lang="hu-HU" dirty="0" err="1" smtClean="0"/>
              <a:t>ineraktív</a:t>
            </a:r>
            <a:r>
              <a:rPr lang="hu-HU" dirty="0" smtClean="0"/>
              <a:t> bemutatót tartott a huszárság történetéről, bemutatta az általuk használt eszközöket, ruházatot.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625" y="294920"/>
            <a:ext cx="3018173" cy="402423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70" y="1841934"/>
            <a:ext cx="4433455" cy="332509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5" y="3915267"/>
            <a:ext cx="3338021" cy="250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29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Megnyitó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72" y="1366262"/>
            <a:ext cx="4204853" cy="236523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25" y="4075545"/>
            <a:ext cx="4535054" cy="25509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542" y="369454"/>
            <a:ext cx="2341418" cy="312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85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0909" y="221673"/>
            <a:ext cx="9043093" cy="1708727"/>
          </a:xfrm>
        </p:spPr>
        <p:txBody>
          <a:bodyPr/>
          <a:lstStyle/>
          <a:p>
            <a:r>
              <a:rPr lang="hu-HU" dirty="0" smtClean="0"/>
              <a:t>1848 méteres futás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56" y="1279794"/>
            <a:ext cx="3149599" cy="23622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4302395"/>
            <a:ext cx="3645287" cy="205047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11" y="937333"/>
            <a:ext cx="3873891" cy="217906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490" y="3711269"/>
            <a:ext cx="3398983" cy="254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00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0145" y="240145"/>
            <a:ext cx="9033857" cy="1690255"/>
          </a:xfrm>
        </p:spPr>
        <p:txBody>
          <a:bodyPr/>
          <a:lstStyle/>
          <a:p>
            <a:r>
              <a:rPr lang="hu-HU" dirty="0" smtClean="0"/>
              <a:t>Alsós és felsős sportvetélkedők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0000"/>
            <a:ext cx="3602181" cy="2701636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00055"/>
            <a:ext cx="3965481" cy="297411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60" y="1270000"/>
            <a:ext cx="3482067" cy="270971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480" y="3964711"/>
            <a:ext cx="3857720" cy="289328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719" y="11835"/>
            <a:ext cx="4698805" cy="352410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27" y="1270000"/>
            <a:ext cx="3213718" cy="270163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836" y="3537207"/>
            <a:ext cx="4461164" cy="334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42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Népdaléneklés, szavalóverseny</a:t>
            </a:r>
            <a:br>
              <a:rPr lang="hu-HU" dirty="0" smtClean="0"/>
            </a:b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6" y="1270000"/>
            <a:ext cx="4114221" cy="3085666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09" y="3805382"/>
            <a:ext cx="3777673" cy="283325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36073"/>
            <a:ext cx="3267555" cy="245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01860"/>
      </p:ext>
    </p:extLst>
  </p:cSld>
  <p:clrMapOvr>
    <a:masterClrMapping/>
  </p:clrMapOvr>
</p:sld>
</file>

<file path=ppt/theme/theme1.xml><?xml version="1.0" encoding="utf-8"?>
<a:theme xmlns:a="http://schemas.openxmlformats.org/drawingml/2006/main" name="Fazet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1592</TotalTime>
  <Words>195</Words>
  <Application>Microsoft Office PowerPoint</Application>
  <PresentationFormat>Szélesvásznú</PresentationFormat>
  <Paragraphs>25</Paragraphs>
  <Slides>13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 3</vt:lpstr>
      <vt:lpstr>Fazetta</vt:lpstr>
      <vt:lpstr>Kossuth hét</vt:lpstr>
      <vt:lpstr>A hagyomány eredete</vt:lpstr>
      <vt:lpstr>Tervezés fázisa</vt:lpstr>
      <vt:lpstr>Az arculat kialakítása</vt:lpstr>
      <vt:lpstr>Ráhangolódás</vt:lpstr>
      <vt:lpstr>Megnyitó</vt:lpstr>
      <vt:lpstr>1848 méteres futás</vt:lpstr>
      <vt:lpstr>Alsós és felsős sportvetélkedők</vt:lpstr>
      <vt:lpstr>Népdaléneklés, szavalóverseny </vt:lpstr>
      <vt:lpstr>Történelmi vetélkedő</vt:lpstr>
      <vt:lpstr>Kézművesség </vt:lpstr>
      <vt:lpstr>Pilvax kávéház </vt:lpstr>
      <vt:lpstr>Ünnepség, zárás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Kossuth hét</dc:title>
  <dc:creator>Fóris Sándor</dc:creator>
  <cp:lastModifiedBy>Fóris Sándor</cp:lastModifiedBy>
  <cp:revision>11</cp:revision>
  <dcterms:created xsi:type="dcterms:W3CDTF">2025-03-18T11:16:04Z</dcterms:created>
  <dcterms:modified xsi:type="dcterms:W3CDTF">2025-03-24T08:53:07Z</dcterms:modified>
</cp:coreProperties>
</file>